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Proxima Nov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7.xml"/><Relationship Id="rId22" Type="http://schemas.openxmlformats.org/officeDocument/2006/relationships/font" Target="fonts/ProximaNova-italic.fntdata"/><Relationship Id="rId10" Type="http://schemas.openxmlformats.org/officeDocument/2006/relationships/slide" Target="slides/slide6.xml"/><Relationship Id="rId21" Type="http://schemas.openxmlformats.org/officeDocument/2006/relationships/font" Target="fonts/ProximaNova-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rsecode.world/international/decoder/audio-decoder-adaptive.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1c2fafd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1c2fafd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1d33c93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1d33c93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http://diit.sourceforge.net/doco.html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1d33c93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1d33c93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1d33c93d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1d33c93d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1d33c93d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1d33c93d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1d33c93d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1d33c93d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1d33c93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1d33c93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1c2fafd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1c2fafd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1c2fafd6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1c2fafd6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1c2fafd6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1c2fafd6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1c2fafd6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1c2fafd6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1c2fafd6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1c2fafd6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https://morsecode.world/international/decoder/audio-decoder-adaptive.html</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1c2fafd6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1c2fafd6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1c2fafd6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1c2fafd6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1d33c93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1d33c93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http://diit.sourceforge.net/doco.html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Proxima Nova"/>
              <a:buNone/>
              <a:defRPr b="0" i="0" sz="4800" u="none" cap="none" strike="noStrike">
                <a:solidFill>
                  <a:schemeClr val="lt1"/>
                </a:solidFill>
                <a:latin typeface="Proxima Nova"/>
                <a:ea typeface="Proxima Nova"/>
                <a:cs typeface="Proxima Nova"/>
                <a:sym typeface="Proxima Nova"/>
              </a:defRPr>
            </a:lvl1pPr>
            <a:lvl2pPr indent="0" lvl="1">
              <a:spcBef>
                <a:spcPts val="0"/>
              </a:spcBef>
              <a:spcAft>
                <a:spcPts val="0"/>
              </a:spcAft>
              <a:buClr>
                <a:schemeClr val="lt1"/>
              </a:buClr>
              <a:buSzPts val="1400"/>
              <a:buFont typeface="Proxima Nova"/>
              <a:buNone/>
              <a:defRPr sz="4800">
                <a:solidFill>
                  <a:schemeClr val="lt1"/>
                </a:solidFill>
                <a:latin typeface="Proxima Nova"/>
                <a:ea typeface="Proxima Nova"/>
                <a:cs typeface="Proxima Nova"/>
                <a:sym typeface="Proxima Nova"/>
              </a:defRPr>
            </a:lvl2pPr>
            <a:lvl3pPr indent="0" lvl="2">
              <a:spcBef>
                <a:spcPts val="0"/>
              </a:spcBef>
              <a:spcAft>
                <a:spcPts val="0"/>
              </a:spcAft>
              <a:buClr>
                <a:schemeClr val="lt1"/>
              </a:buClr>
              <a:buSzPts val="1400"/>
              <a:buFont typeface="Proxima Nova"/>
              <a:buNone/>
              <a:defRPr sz="4800">
                <a:solidFill>
                  <a:schemeClr val="lt1"/>
                </a:solidFill>
                <a:latin typeface="Proxima Nova"/>
                <a:ea typeface="Proxima Nova"/>
                <a:cs typeface="Proxima Nova"/>
                <a:sym typeface="Proxima Nova"/>
              </a:defRPr>
            </a:lvl3pPr>
            <a:lvl4pPr indent="0" lvl="3">
              <a:spcBef>
                <a:spcPts val="0"/>
              </a:spcBef>
              <a:spcAft>
                <a:spcPts val="0"/>
              </a:spcAft>
              <a:buClr>
                <a:schemeClr val="lt1"/>
              </a:buClr>
              <a:buSzPts val="1400"/>
              <a:buFont typeface="Proxima Nova"/>
              <a:buNone/>
              <a:defRPr sz="4800">
                <a:solidFill>
                  <a:schemeClr val="lt1"/>
                </a:solidFill>
                <a:latin typeface="Proxima Nova"/>
                <a:ea typeface="Proxima Nova"/>
                <a:cs typeface="Proxima Nova"/>
                <a:sym typeface="Proxima Nova"/>
              </a:defRPr>
            </a:lvl4pPr>
            <a:lvl5pPr indent="0" lvl="4">
              <a:spcBef>
                <a:spcPts val="0"/>
              </a:spcBef>
              <a:spcAft>
                <a:spcPts val="0"/>
              </a:spcAft>
              <a:buClr>
                <a:schemeClr val="lt1"/>
              </a:buClr>
              <a:buSzPts val="1400"/>
              <a:buFont typeface="Proxima Nova"/>
              <a:buNone/>
              <a:defRPr sz="4800">
                <a:solidFill>
                  <a:schemeClr val="lt1"/>
                </a:solidFill>
                <a:latin typeface="Proxima Nova"/>
                <a:ea typeface="Proxima Nova"/>
                <a:cs typeface="Proxima Nova"/>
                <a:sym typeface="Proxima Nova"/>
              </a:defRPr>
            </a:lvl5pPr>
            <a:lvl6pPr indent="0" lvl="5">
              <a:spcBef>
                <a:spcPts val="0"/>
              </a:spcBef>
              <a:spcAft>
                <a:spcPts val="0"/>
              </a:spcAft>
              <a:buClr>
                <a:schemeClr val="lt1"/>
              </a:buClr>
              <a:buSzPts val="1400"/>
              <a:buFont typeface="Proxima Nova"/>
              <a:buNone/>
              <a:defRPr sz="4800">
                <a:solidFill>
                  <a:schemeClr val="lt1"/>
                </a:solidFill>
                <a:latin typeface="Proxima Nova"/>
                <a:ea typeface="Proxima Nova"/>
                <a:cs typeface="Proxima Nova"/>
                <a:sym typeface="Proxima Nova"/>
              </a:defRPr>
            </a:lvl6pPr>
            <a:lvl7pPr indent="0" lvl="6">
              <a:spcBef>
                <a:spcPts val="0"/>
              </a:spcBef>
              <a:spcAft>
                <a:spcPts val="0"/>
              </a:spcAft>
              <a:buClr>
                <a:schemeClr val="lt1"/>
              </a:buClr>
              <a:buSzPts val="1400"/>
              <a:buFont typeface="Proxima Nova"/>
              <a:buNone/>
              <a:defRPr sz="4800">
                <a:solidFill>
                  <a:schemeClr val="lt1"/>
                </a:solidFill>
                <a:latin typeface="Proxima Nova"/>
                <a:ea typeface="Proxima Nova"/>
                <a:cs typeface="Proxima Nova"/>
                <a:sym typeface="Proxima Nova"/>
              </a:defRPr>
            </a:lvl7pPr>
            <a:lvl8pPr indent="0" lvl="7">
              <a:spcBef>
                <a:spcPts val="0"/>
              </a:spcBef>
              <a:spcAft>
                <a:spcPts val="0"/>
              </a:spcAft>
              <a:buClr>
                <a:schemeClr val="lt1"/>
              </a:buClr>
              <a:buSzPts val="1400"/>
              <a:buFont typeface="Proxima Nova"/>
              <a:buNone/>
              <a:defRPr sz="4800">
                <a:solidFill>
                  <a:schemeClr val="lt1"/>
                </a:solidFill>
                <a:latin typeface="Proxima Nova"/>
                <a:ea typeface="Proxima Nova"/>
                <a:cs typeface="Proxima Nova"/>
                <a:sym typeface="Proxima Nova"/>
              </a:defRPr>
            </a:lvl8pPr>
            <a:lvl9pPr indent="0" lvl="8">
              <a:spcBef>
                <a:spcPts val="0"/>
              </a:spcBef>
              <a:spcAft>
                <a:spcPts val="0"/>
              </a:spcAft>
              <a:buClr>
                <a:schemeClr val="lt1"/>
              </a:buClr>
              <a:buSzPts val="1400"/>
              <a:buFont typeface="Proxima Nova"/>
              <a:buNone/>
              <a:defRPr sz="4800">
                <a:solidFill>
                  <a:schemeClr val="lt1"/>
                </a:solidFill>
                <a:latin typeface="Proxima Nova"/>
                <a:ea typeface="Proxima Nova"/>
                <a:cs typeface="Proxima Nova"/>
                <a:sym typeface="Proxima Nova"/>
              </a:defRPr>
            </a:lvl9pPr>
          </a:lstStyle>
          <a:p/>
        </p:txBody>
      </p:sp>
      <p:sp>
        <p:nvSpPr>
          <p:cNvPr id="12" name="Google Shape;12;p2"/>
          <p:cNvSpPr txBox="1"/>
          <p:nvPr>
            <p:ph idx="1" type="subTitle"/>
          </p:nvPr>
        </p:nvSpPr>
        <p:spPr>
          <a:xfrm>
            <a:off x="510450" y="3182312"/>
            <a:ext cx="8123100" cy="63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Proxima Nova"/>
              <a:buNone/>
              <a:defRPr b="0" i="0" sz="2400" u="none" cap="none" strike="noStrike">
                <a:solidFill>
                  <a:schemeClr val="lt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lt1"/>
              </a:buClr>
              <a:buSzPts val="1400"/>
              <a:buFont typeface="Proxima Nova"/>
              <a:buNone/>
              <a:defRPr b="0" i="0" sz="2400" u="none" cap="none" strike="noStrike">
                <a:solidFill>
                  <a:schemeClr val="lt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lt1"/>
              </a:buClr>
              <a:buSzPts val="1400"/>
              <a:buFont typeface="Proxima Nova"/>
              <a:buNone/>
              <a:defRPr b="0" i="0" sz="2400" u="none" cap="none" strike="noStrike">
                <a:solidFill>
                  <a:schemeClr val="lt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lt1"/>
              </a:buClr>
              <a:buSzPts val="1400"/>
              <a:buFont typeface="Proxima Nova"/>
              <a:buNone/>
              <a:defRPr b="0" i="0" sz="2400" u="none" cap="none" strike="noStrike">
                <a:solidFill>
                  <a:schemeClr val="lt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lt1"/>
              </a:buClr>
              <a:buSzPts val="1400"/>
              <a:buFont typeface="Proxima Nova"/>
              <a:buNone/>
              <a:defRPr b="0" i="0" sz="2400" u="none" cap="none" strike="noStrike">
                <a:solidFill>
                  <a:schemeClr val="lt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lt1"/>
              </a:buClr>
              <a:buSzPts val="1400"/>
              <a:buFont typeface="Proxima Nova"/>
              <a:buNone/>
              <a:defRPr b="0" i="0" sz="2400" u="none" cap="none" strike="noStrike">
                <a:solidFill>
                  <a:schemeClr val="lt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lt1"/>
              </a:buClr>
              <a:buSzPts val="1400"/>
              <a:buFont typeface="Proxima Nova"/>
              <a:buNone/>
              <a:defRPr b="0" i="0" sz="2400" u="none" cap="none" strike="noStrike">
                <a:solidFill>
                  <a:schemeClr val="lt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lt1"/>
              </a:buClr>
              <a:buSzPts val="1400"/>
              <a:buFont typeface="Proxima Nova"/>
              <a:buNone/>
              <a:defRPr b="0" i="0" sz="2400" u="none" cap="none" strike="noStrike">
                <a:solidFill>
                  <a:schemeClr val="lt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lt1"/>
              </a:buClr>
              <a:buSzPts val="1400"/>
              <a:buFont typeface="Proxima Nova"/>
              <a:buNone/>
              <a:defRPr b="0" i="0" sz="2400" u="none" cap="none" strike="noStrike">
                <a:solidFill>
                  <a:schemeClr val="lt1"/>
                </a:solidFill>
                <a:latin typeface="Proxima Nova"/>
                <a:ea typeface="Proxima Nova"/>
                <a:cs typeface="Proxima Nova"/>
                <a:sym typeface="Proxima Nova"/>
              </a:defRPr>
            </a:lvl9pPr>
          </a:lstStyle>
          <a:p/>
        </p:txBody>
      </p:sp>
      <p:sp>
        <p:nvSpPr>
          <p:cNvPr id="13" name="Google Shape;13;p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7" name="Shape 47"/>
        <p:cNvGrpSpPr/>
        <p:nvPr/>
      </p:nvGrpSpPr>
      <p:grpSpPr>
        <a:xfrm>
          <a:off x="0" y="0"/>
          <a:ext cx="0" cy="0"/>
          <a:chOff x="0" y="0"/>
          <a:chExt cx="0" cy="0"/>
        </a:xfrm>
      </p:grpSpPr>
      <p:sp>
        <p:nvSpPr>
          <p:cNvPr id="48" name="Google Shape;48;p11"/>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9pPr>
          </a:lstStyle>
          <a:p/>
        </p:txBody>
      </p:sp>
      <p:sp>
        <p:nvSpPr>
          <p:cNvPr id="49" name="Google Shape;49;p1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50" name="Shape 50"/>
        <p:cNvGrpSpPr/>
        <p:nvPr/>
      </p:nvGrpSpPr>
      <p:grpSpPr>
        <a:xfrm>
          <a:off x="0" y="0"/>
          <a:ext cx="0" cy="0"/>
          <a:chOff x="0" y="0"/>
          <a:chExt cx="0" cy="0"/>
        </a:xfrm>
      </p:grpSpPr>
      <p:sp>
        <p:nvSpPr>
          <p:cNvPr id="51" name="Google Shape;51;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2"/>
          <p:cNvSpPr txBox="1"/>
          <p:nvPr>
            <p:ph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Proxima Nova"/>
              <a:buNone/>
              <a:defRPr b="1" i="0" sz="14000" u="none" cap="none" strike="noStrike">
                <a:solidFill>
                  <a:schemeClr val="dk1"/>
                </a:solidFill>
                <a:latin typeface="Proxima Nova"/>
                <a:ea typeface="Proxima Nova"/>
                <a:cs typeface="Proxima Nova"/>
                <a:sym typeface="Proxima Nova"/>
              </a:defRPr>
            </a:lvl1pPr>
            <a:lvl2pPr indent="0" lvl="1" algn="ctr">
              <a:spcBef>
                <a:spcPts val="0"/>
              </a:spcBef>
              <a:spcAft>
                <a:spcPts val="0"/>
              </a:spcAft>
              <a:buClr>
                <a:schemeClr val="dk1"/>
              </a:buClr>
              <a:buSzPts val="1400"/>
              <a:buFont typeface="Proxima Nova"/>
              <a:buNone/>
              <a:defRPr b="1" sz="14000">
                <a:solidFill>
                  <a:schemeClr val="dk1"/>
                </a:solidFill>
                <a:latin typeface="Proxima Nova"/>
                <a:ea typeface="Proxima Nova"/>
                <a:cs typeface="Proxima Nova"/>
                <a:sym typeface="Proxima Nova"/>
              </a:defRPr>
            </a:lvl2pPr>
            <a:lvl3pPr indent="0" lvl="2" algn="ctr">
              <a:spcBef>
                <a:spcPts val="0"/>
              </a:spcBef>
              <a:spcAft>
                <a:spcPts val="0"/>
              </a:spcAft>
              <a:buClr>
                <a:schemeClr val="dk1"/>
              </a:buClr>
              <a:buSzPts val="1400"/>
              <a:buFont typeface="Proxima Nova"/>
              <a:buNone/>
              <a:defRPr b="1" sz="14000">
                <a:solidFill>
                  <a:schemeClr val="dk1"/>
                </a:solidFill>
                <a:latin typeface="Proxima Nova"/>
                <a:ea typeface="Proxima Nova"/>
                <a:cs typeface="Proxima Nova"/>
                <a:sym typeface="Proxima Nova"/>
              </a:defRPr>
            </a:lvl3pPr>
            <a:lvl4pPr indent="0" lvl="3" algn="ctr">
              <a:spcBef>
                <a:spcPts val="0"/>
              </a:spcBef>
              <a:spcAft>
                <a:spcPts val="0"/>
              </a:spcAft>
              <a:buClr>
                <a:schemeClr val="dk1"/>
              </a:buClr>
              <a:buSzPts val="1400"/>
              <a:buFont typeface="Proxima Nova"/>
              <a:buNone/>
              <a:defRPr b="1" sz="14000">
                <a:solidFill>
                  <a:schemeClr val="dk1"/>
                </a:solidFill>
                <a:latin typeface="Proxima Nova"/>
                <a:ea typeface="Proxima Nova"/>
                <a:cs typeface="Proxima Nova"/>
                <a:sym typeface="Proxima Nova"/>
              </a:defRPr>
            </a:lvl4pPr>
            <a:lvl5pPr indent="0" lvl="4" algn="ctr">
              <a:spcBef>
                <a:spcPts val="0"/>
              </a:spcBef>
              <a:spcAft>
                <a:spcPts val="0"/>
              </a:spcAft>
              <a:buClr>
                <a:schemeClr val="dk1"/>
              </a:buClr>
              <a:buSzPts val="1400"/>
              <a:buFont typeface="Proxima Nova"/>
              <a:buNone/>
              <a:defRPr b="1" sz="14000">
                <a:solidFill>
                  <a:schemeClr val="dk1"/>
                </a:solidFill>
                <a:latin typeface="Proxima Nova"/>
                <a:ea typeface="Proxima Nova"/>
                <a:cs typeface="Proxima Nova"/>
                <a:sym typeface="Proxima Nova"/>
              </a:defRPr>
            </a:lvl5pPr>
            <a:lvl6pPr indent="0" lvl="5" algn="ctr">
              <a:spcBef>
                <a:spcPts val="0"/>
              </a:spcBef>
              <a:spcAft>
                <a:spcPts val="0"/>
              </a:spcAft>
              <a:buClr>
                <a:schemeClr val="dk1"/>
              </a:buClr>
              <a:buSzPts val="1400"/>
              <a:buFont typeface="Proxima Nova"/>
              <a:buNone/>
              <a:defRPr b="1" sz="14000">
                <a:solidFill>
                  <a:schemeClr val="dk1"/>
                </a:solidFill>
                <a:latin typeface="Proxima Nova"/>
                <a:ea typeface="Proxima Nova"/>
                <a:cs typeface="Proxima Nova"/>
                <a:sym typeface="Proxima Nova"/>
              </a:defRPr>
            </a:lvl6pPr>
            <a:lvl7pPr indent="0" lvl="6" algn="ctr">
              <a:spcBef>
                <a:spcPts val="0"/>
              </a:spcBef>
              <a:spcAft>
                <a:spcPts val="0"/>
              </a:spcAft>
              <a:buClr>
                <a:schemeClr val="dk1"/>
              </a:buClr>
              <a:buSzPts val="1400"/>
              <a:buFont typeface="Proxima Nova"/>
              <a:buNone/>
              <a:defRPr b="1" sz="14000">
                <a:solidFill>
                  <a:schemeClr val="dk1"/>
                </a:solidFill>
                <a:latin typeface="Proxima Nova"/>
                <a:ea typeface="Proxima Nova"/>
                <a:cs typeface="Proxima Nova"/>
                <a:sym typeface="Proxima Nova"/>
              </a:defRPr>
            </a:lvl7pPr>
            <a:lvl8pPr indent="0" lvl="7" algn="ctr">
              <a:spcBef>
                <a:spcPts val="0"/>
              </a:spcBef>
              <a:spcAft>
                <a:spcPts val="0"/>
              </a:spcAft>
              <a:buClr>
                <a:schemeClr val="dk1"/>
              </a:buClr>
              <a:buSzPts val="1400"/>
              <a:buFont typeface="Proxima Nova"/>
              <a:buNone/>
              <a:defRPr b="1" sz="14000">
                <a:solidFill>
                  <a:schemeClr val="dk1"/>
                </a:solidFill>
                <a:latin typeface="Proxima Nova"/>
                <a:ea typeface="Proxima Nova"/>
                <a:cs typeface="Proxima Nova"/>
                <a:sym typeface="Proxima Nova"/>
              </a:defRPr>
            </a:lvl8pPr>
            <a:lvl9pPr indent="0" lvl="8" algn="ctr">
              <a:spcBef>
                <a:spcPts val="0"/>
              </a:spcBef>
              <a:spcAft>
                <a:spcPts val="0"/>
              </a:spcAft>
              <a:buClr>
                <a:schemeClr val="dk1"/>
              </a:buClr>
              <a:buSzPts val="1400"/>
              <a:buFont typeface="Proxima Nova"/>
              <a:buNone/>
              <a:defRPr b="1" sz="14000">
                <a:solidFill>
                  <a:schemeClr val="dk1"/>
                </a:solidFill>
                <a:latin typeface="Proxima Nova"/>
                <a:ea typeface="Proxima Nova"/>
                <a:cs typeface="Proxima Nova"/>
                <a:sym typeface="Proxima Nova"/>
              </a:defRPr>
            </a:lvl9pPr>
          </a:lstStyle>
          <a:p/>
        </p:txBody>
      </p:sp>
      <p:sp>
        <p:nvSpPr>
          <p:cNvPr id="53" name="Google Shape;53;p12"/>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ctr">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2pPr>
            <a:lvl3pPr indent="-228600" lvl="2" marL="1371600" marR="0" rtl="0" algn="ctr">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3pPr>
            <a:lvl4pPr indent="-228600" lvl="3" marL="1828800" marR="0" rtl="0" algn="ctr">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4pPr>
            <a:lvl5pPr indent="-228600" lvl="4" marL="2286000" marR="0" rtl="0" algn="ctr">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5pPr>
            <a:lvl6pPr indent="-228600" lvl="5" marL="2743200" marR="0" rtl="0" algn="ctr">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6pPr>
            <a:lvl7pPr indent="-228600" lvl="6" marL="3200400" marR="0" rtl="0" algn="ctr">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7pPr>
            <a:lvl8pPr indent="-228600" lvl="7" marL="3657600" marR="0" rtl="0" algn="ctr">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8pPr>
            <a:lvl9pPr indent="-228600" lvl="8" marL="4114800" marR="0" rtl="0" algn="ctr">
              <a:lnSpc>
                <a:spcPct val="115000"/>
              </a:lnSpc>
              <a:spcBef>
                <a:spcPts val="1600"/>
              </a:spcBef>
              <a:spcAft>
                <a:spcPts val="160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9pPr>
          </a:lstStyle>
          <a:p/>
        </p:txBody>
      </p:sp>
      <p:sp>
        <p:nvSpPr>
          <p:cNvPr id="54" name="Google Shape;54;p1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8" name="Google Shape;18;p4"/>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Proxima Nova"/>
              <a:buNone/>
              <a:defRPr b="0" i="0" sz="3600" u="none" cap="none" strike="noStrike">
                <a:solidFill>
                  <a:schemeClr val="lt1"/>
                </a:solidFill>
                <a:latin typeface="Proxima Nova"/>
                <a:ea typeface="Proxima Nova"/>
                <a:cs typeface="Proxima Nova"/>
                <a:sym typeface="Proxima Nova"/>
              </a:defRPr>
            </a:lvl1pPr>
            <a:lvl2pPr indent="0" lvl="1">
              <a:spcBef>
                <a:spcPts val="0"/>
              </a:spcBef>
              <a:spcAft>
                <a:spcPts val="0"/>
              </a:spcAft>
              <a:buClr>
                <a:schemeClr val="lt1"/>
              </a:buClr>
              <a:buSzPts val="1400"/>
              <a:buFont typeface="Proxima Nova"/>
              <a:buNone/>
              <a:defRPr sz="3600">
                <a:solidFill>
                  <a:schemeClr val="lt1"/>
                </a:solidFill>
                <a:latin typeface="Proxima Nova"/>
                <a:ea typeface="Proxima Nova"/>
                <a:cs typeface="Proxima Nova"/>
                <a:sym typeface="Proxima Nova"/>
              </a:defRPr>
            </a:lvl2pPr>
            <a:lvl3pPr indent="0" lvl="2">
              <a:spcBef>
                <a:spcPts val="0"/>
              </a:spcBef>
              <a:spcAft>
                <a:spcPts val="0"/>
              </a:spcAft>
              <a:buClr>
                <a:schemeClr val="lt1"/>
              </a:buClr>
              <a:buSzPts val="1400"/>
              <a:buFont typeface="Proxima Nova"/>
              <a:buNone/>
              <a:defRPr sz="3600">
                <a:solidFill>
                  <a:schemeClr val="lt1"/>
                </a:solidFill>
                <a:latin typeface="Proxima Nova"/>
                <a:ea typeface="Proxima Nova"/>
                <a:cs typeface="Proxima Nova"/>
                <a:sym typeface="Proxima Nova"/>
              </a:defRPr>
            </a:lvl3pPr>
            <a:lvl4pPr indent="0" lvl="3">
              <a:spcBef>
                <a:spcPts val="0"/>
              </a:spcBef>
              <a:spcAft>
                <a:spcPts val="0"/>
              </a:spcAft>
              <a:buClr>
                <a:schemeClr val="lt1"/>
              </a:buClr>
              <a:buSzPts val="1400"/>
              <a:buFont typeface="Proxima Nova"/>
              <a:buNone/>
              <a:defRPr sz="3600">
                <a:solidFill>
                  <a:schemeClr val="lt1"/>
                </a:solidFill>
                <a:latin typeface="Proxima Nova"/>
                <a:ea typeface="Proxima Nova"/>
                <a:cs typeface="Proxima Nova"/>
                <a:sym typeface="Proxima Nova"/>
              </a:defRPr>
            </a:lvl4pPr>
            <a:lvl5pPr indent="0" lvl="4">
              <a:spcBef>
                <a:spcPts val="0"/>
              </a:spcBef>
              <a:spcAft>
                <a:spcPts val="0"/>
              </a:spcAft>
              <a:buClr>
                <a:schemeClr val="lt1"/>
              </a:buClr>
              <a:buSzPts val="1400"/>
              <a:buFont typeface="Proxima Nova"/>
              <a:buNone/>
              <a:defRPr sz="3600">
                <a:solidFill>
                  <a:schemeClr val="lt1"/>
                </a:solidFill>
                <a:latin typeface="Proxima Nova"/>
                <a:ea typeface="Proxima Nova"/>
                <a:cs typeface="Proxima Nova"/>
                <a:sym typeface="Proxima Nova"/>
              </a:defRPr>
            </a:lvl5pPr>
            <a:lvl6pPr indent="0" lvl="5">
              <a:spcBef>
                <a:spcPts val="0"/>
              </a:spcBef>
              <a:spcAft>
                <a:spcPts val="0"/>
              </a:spcAft>
              <a:buClr>
                <a:schemeClr val="lt1"/>
              </a:buClr>
              <a:buSzPts val="1400"/>
              <a:buFont typeface="Proxima Nova"/>
              <a:buNone/>
              <a:defRPr sz="3600">
                <a:solidFill>
                  <a:schemeClr val="lt1"/>
                </a:solidFill>
                <a:latin typeface="Proxima Nova"/>
                <a:ea typeface="Proxima Nova"/>
                <a:cs typeface="Proxima Nova"/>
                <a:sym typeface="Proxima Nova"/>
              </a:defRPr>
            </a:lvl6pPr>
            <a:lvl7pPr indent="0" lvl="6">
              <a:spcBef>
                <a:spcPts val="0"/>
              </a:spcBef>
              <a:spcAft>
                <a:spcPts val="0"/>
              </a:spcAft>
              <a:buClr>
                <a:schemeClr val="lt1"/>
              </a:buClr>
              <a:buSzPts val="1400"/>
              <a:buFont typeface="Proxima Nova"/>
              <a:buNone/>
              <a:defRPr sz="3600">
                <a:solidFill>
                  <a:schemeClr val="lt1"/>
                </a:solidFill>
                <a:latin typeface="Proxima Nova"/>
                <a:ea typeface="Proxima Nova"/>
                <a:cs typeface="Proxima Nova"/>
                <a:sym typeface="Proxima Nova"/>
              </a:defRPr>
            </a:lvl7pPr>
            <a:lvl8pPr indent="0" lvl="7">
              <a:spcBef>
                <a:spcPts val="0"/>
              </a:spcBef>
              <a:spcAft>
                <a:spcPts val="0"/>
              </a:spcAft>
              <a:buClr>
                <a:schemeClr val="lt1"/>
              </a:buClr>
              <a:buSzPts val="1400"/>
              <a:buFont typeface="Proxima Nova"/>
              <a:buNone/>
              <a:defRPr sz="3600">
                <a:solidFill>
                  <a:schemeClr val="lt1"/>
                </a:solidFill>
                <a:latin typeface="Proxima Nova"/>
                <a:ea typeface="Proxima Nova"/>
                <a:cs typeface="Proxima Nova"/>
                <a:sym typeface="Proxima Nova"/>
              </a:defRPr>
            </a:lvl8pPr>
            <a:lvl9pPr indent="0" lvl="8">
              <a:spcBef>
                <a:spcPts val="0"/>
              </a:spcBef>
              <a:spcAft>
                <a:spcPts val="0"/>
              </a:spcAft>
              <a:buClr>
                <a:schemeClr val="lt1"/>
              </a:buClr>
              <a:buSzPts val="1400"/>
              <a:buFont typeface="Proxima Nova"/>
              <a:buNone/>
              <a:defRPr sz="3600">
                <a:solidFill>
                  <a:schemeClr val="lt1"/>
                </a:solidFill>
                <a:latin typeface="Proxima Nova"/>
                <a:ea typeface="Proxima Nova"/>
                <a:cs typeface="Proxima Nova"/>
                <a:sym typeface="Proxima Nova"/>
              </a:defRPr>
            </a:lvl9pPr>
          </a:lstStyle>
          <a:p/>
        </p:txBody>
      </p:sp>
      <p:sp>
        <p:nvSpPr>
          <p:cNvPr id="19" name="Google Shape;19;p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2pPr>
            <a:lvl3pPr indent="0" lvl="2">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3pPr>
            <a:lvl4pPr indent="0" lvl="3">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4pPr>
            <a:lvl5pPr indent="0" lvl="4">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5pPr>
            <a:lvl6pPr indent="0" lvl="5">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6pPr>
            <a:lvl7pPr indent="0" lvl="6">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7pPr>
            <a:lvl8pPr indent="0" lvl="7">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8pPr>
            <a:lvl9pPr indent="0" lvl="8">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9pPr>
          </a:lstStyle>
          <a:p/>
        </p:txBody>
      </p:sp>
      <p:sp>
        <p:nvSpPr>
          <p:cNvPr id="23" name="Google Shape;23;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9pPr>
          </a:lstStyle>
          <a:p/>
        </p:txBody>
      </p:sp>
      <p:sp>
        <p:nvSpPr>
          <p:cNvPr id="24" name="Google Shape;24;p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2pPr>
            <a:lvl3pPr indent="0" lvl="2">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3pPr>
            <a:lvl4pPr indent="0" lvl="3">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4pPr>
            <a:lvl5pPr indent="0" lvl="4">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5pPr>
            <a:lvl6pPr indent="0" lvl="5">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6pPr>
            <a:lvl7pPr indent="0" lvl="6">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7pPr>
            <a:lvl8pPr indent="0" lvl="7">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8pPr>
            <a:lvl9pPr indent="0" lvl="8">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9pPr>
          </a:lstStyle>
          <a:p/>
        </p:txBody>
      </p:sp>
      <p:sp>
        <p:nvSpPr>
          <p:cNvPr id="27" name="Google Shape;27;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9pPr>
          </a:lstStyle>
          <a:p/>
        </p:txBody>
      </p:sp>
      <p:sp>
        <p:nvSpPr>
          <p:cNvPr id="28" name="Google Shape;28;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9pPr>
          </a:lstStyle>
          <a:p/>
        </p:txBody>
      </p:sp>
      <p:sp>
        <p:nvSpPr>
          <p:cNvPr id="29" name="Google Shape;29;p6"/>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2pPr>
            <a:lvl3pPr indent="0" lvl="2">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3pPr>
            <a:lvl4pPr indent="0" lvl="3">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4pPr>
            <a:lvl5pPr indent="0" lvl="4">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5pPr>
            <a:lvl6pPr indent="0" lvl="5">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6pPr>
            <a:lvl7pPr indent="0" lvl="6">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7pPr>
            <a:lvl8pPr indent="0" lvl="7">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8pPr>
            <a:lvl9pPr indent="0" lvl="8">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9pPr>
          </a:lstStyle>
          <a:p/>
        </p:txBody>
      </p:sp>
      <p:sp>
        <p:nvSpPr>
          <p:cNvPr id="32" name="Google Shape;32;p7"/>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3" name="Shape 33"/>
        <p:cNvGrpSpPr/>
        <p:nvPr/>
      </p:nvGrpSpPr>
      <p:grpSpPr>
        <a:xfrm>
          <a:off x="0" y="0"/>
          <a:ext cx="0" cy="0"/>
          <a:chOff x="0" y="0"/>
          <a:chExt cx="0" cy="0"/>
        </a:xfrm>
      </p:grpSpPr>
      <p:sp>
        <p:nvSpPr>
          <p:cNvPr id="34" name="Google Shape;34;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2400" u="none" cap="none" strike="noStrike">
                <a:solidFill>
                  <a:schemeClr val="dk1"/>
                </a:solidFill>
                <a:latin typeface="Proxima Nova"/>
                <a:ea typeface="Proxima Nova"/>
                <a:cs typeface="Proxima Nova"/>
                <a:sym typeface="Proxima Nova"/>
              </a:defRPr>
            </a:lvl1pPr>
            <a:lvl2pPr indent="0" lvl="1">
              <a:spcBef>
                <a:spcPts val="0"/>
              </a:spcBef>
              <a:spcAft>
                <a:spcPts val="0"/>
              </a:spcAft>
              <a:buClr>
                <a:schemeClr val="dk1"/>
              </a:buClr>
              <a:buSzPts val="1400"/>
              <a:buFont typeface="Proxima Nova"/>
              <a:buNone/>
              <a:defRPr sz="2400">
                <a:solidFill>
                  <a:schemeClr val="dk1"/>
                </a:solidFill>
                <a:latin typeface="Proxima Nova"/>
                <a:ea typeface="Proxima Nova"/>
                <a:cs typeface="Proxima Nova"/>
                <a:sym typeface="Proxima Nova"/>
              </a:defRPr>
            </a:lvl2pPr>
            <a:lvl3pPr indent="0" lvl="2">
              <a:spcBef>
                <a:spcPts val="0"/>
              </a:spcBef>
              <a:spcAft>
                <a:spcPts val="0"/>
              </a:spcAft>
              <a:buClr>
                <a:schemeClr val="dk1"/>
              </a:buClr>
              <a:buSzPts val="1400"/>
              <a:buFont typeface="Proxima Nova"/>
              <a:buNone/>
              <a:defRPr sz="2400">
                <a:solidFill>
                  <a:schemeClr val="dk1"/>
                </a:solidFill>
                <a:latin typeface="Proxima Nova"/>
                <a:ea typeface="Proxima Nova"/>
                <a:cs typeface="Proxima Nova"/>
                <a:sym typeface="Proxima Nova"/>
              </a:defRPr>
            </a:lvl3pPr>
            <a:lvl4pPr indent="0" lvl="3">
              <a:spcBef>
                <a:spcPts val="0"/>
              </a:spcBef>
              <a:spcAft>
                <a:spcPts val="0"/>
              </a:spcAft>
              <a:buClr>
                <a:schemeClr val="dk1"/>
              </a:buClr>
              <a:buSzPts val="1400"/>
              <a:buFont typeface="Proxima Nova"/>
              <a:buNone/>
              <a:defRPr sz="2400">
                <a:solidFill>
                  <a:schemeClr val="dk1"/>
                </a:solidFill>
                <a:latin typeface="Proxima Nova"/>
                <a:ea typeface="Proxima Nova"/>
                <a:cs typeface="Proxima Nova"/>
                <a:sym typeface="Proxima Nova"/>
              </a:defRPr>
            </a:lvl4pPr>
            <a:lvl5pPr indent="0" lvl="4">
              <a:spcBef>
                <a:spcPts val="0"/>
              </a:spcBef>
              <a:spcAft>
                <a:spcPts val="0"/>
              </a:spcAft>
              <a:buClr>
                <a:schemeClr val="dk1"/>
              </a:buClr>
              <a:buSzPts val="1400"/>
              <a:buFont typeface="Proxima Nova"/>
              <a:buNone/>
              <a:defRPr sz="2400">
                <a:solidFill>
                  <a:schemeClr val="dk1"/>
                </a:solidFill>
                <a:latin typeface="Proxima Nova"/>
                <a:ea typeface="Proxima Nova"/>
                <a:cs typeface="Proxima Nova"/>
                <a:sym typeface="Proxima Nova"/>
              </a:defRPr>
            </a:lvl5pPr>
            <a:lvl6pPr indent="0" lvl="5">
              <a:spcBef>
                <a:spcPts val="0"/>
              </a:spcBef>
              <a:spcAft>
                <a:spcPts val="0"/>
              </a:spcAft>
              <a:buClr>
                <a:schemeClr val="dk1"/>
              </a:buClr>
              <a:buSzPts val="1400"/>
              <a:buFont typeface="Proxima Nova"/>
              <a:buNone/>
              <a:defRPr sz="2400">
                <a:solidFill>
                  <a:schemeClr val="dk1"/>
                </a:solidFill>
                <a:latin typeface="Proxima Nova"/>
                <a:ea typeface="Proxima Nova"/>
                <a:cs typeface="Proxima Nova"/>
                <a:sym typeface="Proxima Nova"/>
              </a:defRPr>
            </a:lvl6pPr>
            <a:lvl7pPr indent="0" lvl="6">
              <a:spcBef>
                <a:spcPts val="0"/>
              </a:spcBef>
              <a:spcAft>
                <a:spcPts val="0"/>
              </a:spcAft>
              <a:buClr>
                <a:schemeClr val="dk1"/>
              </a:buClr>
              <a:buSzPts val="1400"/>
              <a:buFont typeface="Proxima Nova"/>
              <a:buNone/>
              <a:defRPr sz="2400">
                <a:solidFill>
                  <a:schemeClr val="dk1"/>
                </a:solidFill>
                <a:latin typeface="Proxima Nova"/>
                <a:ea typeface="Proxima Nova"/>
                <a:cs typeface="Proxima Nova"/>
                <a:sym typeface="Proxima Nova"/>
              </a:defRPr>
            </a:lvl7pPr>
            <a:lvl8pPr indent="0" lvl="7">
              <a:spcBef>
                <a:spcPts val="0"/>
              </a:spcBef>
              <a:spcAft>
                <a:spcPts val="0"/>
              </a:spcAft>
              <a:buClr>
                <a:schemeClr val="dk1"/>
              </a:buClr>
              <a:buSzPts val="1400"/>
              <a:buFont typeface="Proxima Nova"/>
              <a:buNone/>
              <a:defRPr sz="2400">
                <a:solidFill>
                  <a:schemeClr val="dk1"/>
                </a:solidFill>
                <a:latin typeface="Proxima Nova"/>
                <a:ea typeface="Proxima Nova"/>
                <a:cs typeface="Proxima Nova"/>
                <a:sym typeface="Proxima Nova"/>
              </a:defRPr>
            </a:lvl8pPr>
            <a:lvl9pPr indent="0" lvl="8">
              <a:spcBef>
                <a:spcPts val="0"/>
              </a:spcBef>
              <a:spcAft>
                <a:spcPts val="0"/>
              </a:spcAft>
              <a:buClr>
                <a:schemeClr val="dk1"/>
              </a:buClr>
              <a:buSzPts val="1400"/>
              <a:buFont typeface="Proxima Nova"/>
              <a:buNone/>
              <a:defRPr sz="2400">
                <a:solidFill>
                  <a:schemeClr val="dk1"/>
                </a:solidFill>
                <a:latin typeface="Proxima Nova"/>
                <a:ea typeface="Proxima Nova"/>
                <a:cs typeface="Proxima Nova"/>
                <a:sym typeface="Proxima Nova"/>
              </a:defRPr>
            </a:lvl9pPr>
          </a:lstStyle>
          <a:p/>
        </p:txBody>
      </p:sp>
      <p:sp>
        <p:nvSpPr>
          <p:cNvPr id="35" name="Google Shape;35;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9pPr>
          </a:lstStyle>
          <a:p/>
        </p:txBody>
      </p:sp>
      <p:sp>
        <p:nvSpPr>
          <p:cNvPr id="36" name="Google Shape;36;p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7" name="Shape 37"/>
        <p:cNvGrpSpPr/>
        <p:nvPr/>
      </p:nvGrpSpPr>
      <p:grpSpPr>
        <a:xfrm>
          <a:off x="0" y="0"/>
          <a:ext cx="0" cy="0"/>
          <a:chOff x="0" y="0"/>
          <a:chExt cx="0" cy="0"/>
        </a:xfrm>
      </p:grpSpPr>
      <p:sp>
        <p:nvSpPr>
          <p:cNvPr id="38" name="Google Shape;38;p9"/>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1pPr>
            <a:lvl2pPr indent="0" lvl="1">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2pPr>
            <a:lvl3pPr indent="0" lvl="2">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3pPr>
            <a:lvl4pPr indent="0" lvl="3">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4pPr>
            <a:lvl5pPr indent="0" lvl="4">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5pPr>
            <a:lvl6pPr indent="0" lvl="5">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6pPr>
            <a:lvl7pPr indent="0" lvl="6">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7pPr>
            <a:lvl8pPr indent="0" lvl="7">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8pPr>
            <a:lvl9pPr indent="0" lvl="8">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9pPr>
          </a:lstStyle>
          <a:p/>
        </p:txBody>
      </p:sp>
      <p:sp>
        <p:nvSpPr>
          <p:cNvPr id="39" name="Google Shape;39;p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0" name="Shape 40"/>
        <p:cNvGrpSpPr/>
        <p:nvPr/>
      </p:nvGrpSpPr>
      <p:grpSpPr>
        <a:xfrm>
          <a:off x="0" y="0"/>
          <a:ext cx="0" cy="0"/>
          <a:chOff x="0" y="0"/>
          <a:chExt cx="0" cy="0"/>
        </a:xfrm>
      </p:grpSpPr>
      <p:sp>
        <p:nvSpPr>
          <p:cNvPr id="41" name="Google Shape;41;p1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2" name="Google Shape;42;p1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3" name="Google Shape;43;p1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Proxima Nova"/>
              <a:buNone/>
              <a:defRPr b="0" i="0" sz="4200" u="none" cap="none" strike="noStrike">
                <a:solidFill>
                  <a:schemeClr val="dk1"/>
                </a:solidFill>
                <a:latin typeface="Proxima Nova"/>
                <a:ea typeface="Proxima Nova"/>
                <a:cs typeface="Proxima Nova"/>
                <a:sym typeface="Proxima Nova"/>
              </a:defRPr>
            </a:lvl1pPr>
            <a:lvl2pPr indent="0" lvl="1" algn="ctr">
              <a:spcBef>
                <a:spcPts val="0"/>
              </a:spcBef>
              <a:spcAft>
                <a:spcPts val="0"/>
              </a:spcAft>
              <a:buClr>
                <a:schemeClr val="dk1"/>
              </a:buClr>
              <a:buSzPts val="1400"/>
              <a:buFont typeface="Proxima Nova"/>
              <a:buNone/>
              <a:defRPr sz="4200">
                <a:solidFill>
                  <a:schemeClr val="dk1"/>
                </a:solidFill>
                <a:latin typeface="Proxima Nova"/>
                <a:ea typeface="Proxima Nova"/>
                <a:cs typeface="Proxima Nova"/>
                <a:sym typeface="Proxima Nova"/>
              </a:defRPr>
            </a:lvl2pPr>
            <a:lvl3pPr indent="0" lvl="2" algn="ctr">
              <a:spcBef>
                <a:spcPts val="0"/>
              </a:spcBef>
              <a:spcAft>
                <a:spcPts val="0"/>
              </a:spcAft>
              <a:buClr>
                <a:schemeClr val="dk1"/>
              </a:buClr>
              <a:buSzPts val="1400"/>
              <a:buFont typeface="Proxima Nova"/>
              <a:buNone/>
              <a:defRPr sz="4200">
                <a:solidFill>
                  <a:schemeClr val="dk1"/>
                </a:solidFill>
                <a:latin typeface="Proxima Nova"/>
                <a:ea typeface="Proxima Nova"/>
                <a:cs typeface="Proxima Nova"/>
                <a:sym typeface="Proxima Nova"/>
              </a:defRPr>
            </a:lvl3pPr>
            <a:lvl4pPr indent="0" lvl="3" algn="ctr">
              <a:spcBef>
                <a:spcPts val="0"/>
              </a:spcBef>
              <a:spcAft>
                <a:spcPts val="0"/>
              </a:spcAft>
              <a:buClr>
                <a:schemeClr val="dk1"/>
              </a:buClr>
              <a:buSzPts val="1400"/>
              <a:buFont typeface="Proxima Nova"/>
              <a:buNone/>
              <a:defRPr sz="4200">
                <a:solidFill>
                  <a:schemeClr val="dk1"/>
                </a:solidFill>
                <a:latin typeface="Proxima Nova"/>
                <a:ea typeface="Proxima Nova"/>
                <a:cs typeface="Proxima Nova"/>
                <a:sym typeface="Proxima Nova"/>
              </a:defRPr>
            </a:lvl4pPr>
            <a:lvl5pPr indent="0" lvl="4" algn="ctr">
              <a:spcBef>
                <a:spcPts val="0"/>
              </a:spcBef>
              <a:spcAft>
                <a:spcPts val="0"/>
              </a:spcAft>
              <a:buClr>
                <a:schemeClr val="dk1"/>
              </a:buClr>
              <a:buSzPts val="1400"/>
              <a:buFont typeface="Proxima Nova"/>
              <a:buNone/>
              <a:defRPr sz="4200">
                <a:solidFill>
                  <a:schemeClr val="dk1"/>
                </a:solidFill>
                <a:latin typeface="Proxima Nova"/>
                <a:ea typeface="Proxima Nova"/>
                <a:cs typeface="Proxima Nova"/>
                <a:sym typeface="Proxima Nova"/>
              </a:defRPr>
            </a:lvl5pPr>
            <a:lvl6pPr indent="0" lvl="5" algn="ctr">
              <a:spcBef>
                <a:spcPts val="0"/>
              </a:spcBef>
              <a:spcAft>
                <a:spcPts val="0"/>
              </a:spcAft>
              <a:buClr>
                <a:schemeClr val="dk1"/>
              </a:buClr>
              <a:buSzPts val="1400"/>
              <a:buFont typeface="Proxima Nova"/>
              <a:buNone/>
              <a:defRPr sz="4200">
                <a:solidFill>
                  <a:schemeClr val="dk1"/>
                </a:solidFill>
                <a:latin typeface="Proxima Nova"/>
                <a:ea typeface="Proxima Nova"/>
                <a:cs typeface="Proxima Nova"/>
                <a:sym typeface="Proxima Nova"/>
              </a:defRPr>
            </a:lvl6pPr>
            <a:lvl7pPr indent="0" lvl="6" algn="ctr">
              <a:spcBef>
                <a:spcPts val="0"/>
              </a:spcBef>
              <a:spcAft>
                <a:spcPts val="0"/>
              </a:spcAft>
              <a:buClr>
                <a:schemeClr val="dk1"/>
              </a:buClr>
              <a:buSzPts val="1400"/>
              <a:buFont typeface="Proxima Nova"/>
              <a:buNone/>
              <a:defRPr sz="4200">
                <a:solidFill>
                  <a:schemeClr val="dk1"/>
                </a:solidFill>
                <a:latin typeface="Proxima Nova"/>
                <a:ea typeface="Proxima Nova"/>
                <a:cs typeface="Proxima Nova"/>
                <a:sym typeface="Proxima Nova"/>
              </a:defRPr>
            </a:lvl7pPr>
            <a:lvl8pPr indent="0" lvl="7" algn="ctr">
              <a:spcBef>
                <a:spcPts val="0"/>
              </a:spcBef>
              <a:spcAft>
                <a:spcPts val="0"/>
              </a:spcAft>
              <a:buClr>
                <a:schemeClr val="dk1"/>
              </a:buClr>
              <a:buSzPts val="1400"/>
              <a:buFont typeface="Proxima Nova"/>
              <a:buNone/>
              <a:defRPr sz="4200">
                <a:solidFill>
                  <a:schemeClr val="dk1"/>
                </a:solidFill>
                <a:latin typeface="Proxima Nova"/>
                <a:ea typeface="Proxima Nova"/>
                <a:cs typeface="Proxima Nova"/>
                <a:sym typeface="Proxima Nova"/>
              </a:defRPr>
            </a:lvl8pPr>
            <a:lvl9pPr indent="0" lvl="8" algn="ctr">
              <a:spcBef>
                <a:spcPts val="0"/>
              </a:spcBef>
              <a:spcAft>
                <a:spcPts val="0"/>
              </a:spcAft>
              <a:buClr>
                <a:schemeClr val="dk1"/>
              </a:buClr>
              <a:buSzPts val="1400"/>
              <a:buFont typeface="Proxima Nova"/>
              <a:buNone/>
              <a:defRPr sz="4200">
                <a:solidFill>
                  <a:schemeClr val="dk1"/>
                </a:solidFill>
                <a:latin typeface="Proxima Nova"/>
                <a:ea typeface="Proxima Nova"/>
                <a:cs typeface="Proxima Nova"/>
                <a:sym typeface="Proxima Nova"/>
              </a:defRPr>
            </a:lvl9pPr>
          </a:lstStyle>
          <a:p/>
        </p:txBody>
      </p:sp>
      <p:sp>
        <p:nvSpPr>
          <p:cNvPr id="44" name="Google Shape;44;p10"/>
          <p:cNvSpPr txBox="1"/>
          <p:nvPr>
            <p:ph idx="1" type="subTitle"/>
          </p:nvPr>
        </p:nvSpPr>
        <p:spPr>
          <a:xfrm>
            <a:off x="265500" y="2769000"/>
            <a:ext cx="4045200" cy="1345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accent3"/>
              </a:buClr>
              <a:buSzPts val="1400"/>
              <a:buFont typeface="Proxima Nova"/>
              <a:buNone/>
              <a:defRPr b="0" i="0" sz="2100" u="none" cap="none" strike="noStrike">
                <a:solidFill>
                  <a:schemeClr val="accent3"/>
                </a:solidFill>
                <a:latin typeface="Proxima Nova"/>
                <a:ea typeface="Proxima Nova"/>
                <a:cs typeface="Proxima Nova"/>
                <a:sym typeface="Proxima Nova"/>
              </a:defRPr>
            </a:lvl9pPr>
          </a:lstStyle>
          <a:p/>
        </p:txBody>
      </p:sp>
      <p:sp>
        <p:nvSpPr>
          <p:cNvPr id="45" name="Google Shape;45;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Proxima Nova"/>
              <a:buNone/>
              <a:defRPr b="0" i="0" sz="1800" u="none" cap="none" strike="noStrike">
                <a:solidFill>
                  <a:schemeClr val="lt1"/>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9pPr>
          </a:lstStyle>
          <a:p/>
        </p:txBody>
      </p:sp>
      <p:sp>
        <p:nvSpPr>
          <p:cNvPr id="46" name="Google Shape;46;p1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2pPr>
            <a:lvl3pPr indent="0" lvl="2">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3pPr>
            <a:lvl4pPr indent="0" lvl="3">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4pPr>
            <a:lvl5pPr indent="0" lvl="4">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5pPr>
            <a:lvl6pPr indent="0" lvl="5">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6pPr>
            <a:lvl7pPr indent="0" lvl="6">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7pPr>
            <a:lvl8pPr indent="0" lvl="7">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8pPr>
            <a:lvl9pPr indent="0" lvl="8">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accent3"/>
              </a:buClr>
              <a:buSzPts val="1400"/>
              <a:buFont typeface="Proxima Nova"/>
              <a:buNone/>
              <a:defRPr b="0" i="0" sz="18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accent3"/>
              </a:buClr>
              <a:buSzPts val="1400"/>
              <a:buFont typeface="Proxima Nova"/>
              <a:buNone/>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Proxima Nova"/>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Proxima Nova"/>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Proxima Nova"/>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Proxima Nova"/>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Proxima Nova"/>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Proxima Nova"/>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Proxima Nova"/>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Proxima Nova"/>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Proxima Nova"/>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drive.google.com/file/d/1xsWBIUfZn8iWNR-gMV3VLq9rHvbw-zh2/view?usp=sharing"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drive.google.com/file/d/13hfHr_e6lRWdDGR6PnB4dC36xXwOj_nT/view?usp=sharing"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drive.google.com/file/d/159Pn7NWhD6c5HS7eSJqBSslIeFvZ-HAl/view?usp=sharing" TargetMode="External"/><Relationship Id="rId4" Type="http://schemas.openxmlformats.org/officeDocument/2006/relationships/hyperlink" Target="https://drive.google.com/file/d/16KCh88I9aUeVS_r7DPLUoyvj3cTKAVHL/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rive.google.com/file/d/1AjTpeOtkfQmuqnj4zudLkEKKFHnDbvK1/view?usp=sharing" TargetMode="External"/><Relationship Id="rId4" Type="http://schemas.openxmlformats.org/officeDocument/2006/relationships/hyperlink" Target="http://drive.google.com/file/d/1AjTpeOtkfQmuqnj4zudLkEKKFHnDbvK1/view" TargetMode="External"/><Relationship Id="rId5" Type="http://schemas.openxmlformats.org/officeDocument/2006/relationships/image" Target="../media/image1.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diit.sourceforge.net/" TargetMode="External"/><Relationship Id="rId4" Type="http://schemas.openxmlformats.org/officeDocument/2006/relationships/hyperlink" Target="http://exif.regex.info/exif.cgi" TargetMode="External"/><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1799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lt1"/>
                </a:solidFill>
              </a:rPr>
              <a:t>Steganography</a:t>
            </a:r>
            <a:endParaRPr sz="5000">
              <a:solidFill>
                <a:schemeClr val="lt1"/>
              </a:solidFill>
            </a:endParaRPr>
          </a:p>
        </p:txBody>
      </p:sp>
      <p:sp>
        <p:nvSpPr>
          <p:cNvPr id="60" name="Google Shape;60;p13"/>
          <p:cNvSpPr txBox="1"/>
          <p:nvPr>
            <p:ph idx="1" type="body"/>
          </p:nvPr>
        </p:nvSpPr>
        <p:spPr>
          <a:xfrm>
            <a:off x="311700" y="2577875"/>
            <a:ext cx="2310000" cy="67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Hiding in Plain Sight</a:t>
            </a:r>
            <a:endParaRPr/>
          </a:p>
        </p:txBody>
      </p:sp>
      <p:pic>
        <p:nvPicPr>
          <p:cNvPr id="61" name="Google Shape;61;p13"/>
          <p:cNvPicPr preferRelativeResize="0"/>
          <p:nvPr/>
        </p:nvPicPr>
        <p:blipFill>
          <a:blip r:embed="rId3">
            <a:alphaModFix/>
          </a:blip>
          <a:stretch>
            <a:fillRect/>
          </a:stretch>
        </p:blipFill>
        <p:spPr>
          <a:xfrm>
            <a:off x="5000278" y="1225613"/>
            <a:ext cx="3786926" cy="2692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Clr>
                <a:schemeClr val="lt1"/>
              </a:buClr>
              <a:buSzPts val="1100"/>
              <a:buChar char="○"/>
            </a:pPr>
            <a:r>
              <a:rPr lang="en" sz="1100">
                <a:solidFill>
                  <a:schemeClr val="lt1"/>
                </a:solidFill>
              </a:rPr>
              <a:t>FilterFirst</a:t>
            </a:r>
            <a:endParaRPr sz="1100">
              <a:solidFill>
                <a:schemeClr val="lt1"/>
              </a:solidFill>
            </a:endParaRPr>
          </a:p>
          <a:p>
            <a:pPr indent="-298450" lvl="2" marL="1371600" rtl="0" algn="l">
              <a:spcBef>
                <a:spcPts val="0"/>
              </a:spcBef>
              <a:spcAft>
                <a:spcPts val="0"/>
              </a:spcAft>
              <a:buClr>
                <a:schemeClr val="lt1"/>
              </a:buClr>
              <a:buSzPts val="1100"/>
              <a:buChar char="■"/>
            </a:pPr>
            <a:r>
              <a:rPr lang="en" sz="1100">
                <a:solidFill>
                  <a:schemeClr val="lt1"/>
                </a:solidFill>
              </a:rPr>
              <a:t>This algorithm filters the image using one of the inbuilt filters and then hides in the highest filter values first. </a:t>
            </a:r>
            <a:endParaRPr sz="1100">
              <a:solidFill>
                <a:schemeClr val="lt1"/>
              </a:solidFill>
            </a:endParaRPr>
          </a:p>
          <a:p>
            <a:pPr indent="-298450" lvl="2" marL="1371600" rtl="0" algn="l">
              <a:spcBef>
                <a:spcPts val="0"/>
              </a:spcBef>
              <a:spcAft>
                <a:spcPts val="0"/>
              </a:spcAft>
              <a:buClr>
                <a:schemeClr val="lt1"/>
              </a:buClr>
              <a:buSzPts val="1100"/>
              <a:buChar char="■"/>
            </a:pPr>
            <a:r>
              <a:rPr lang="en" sz="1100">
                <a:solidFill>
                  <a:schemeClr val="lt1"/>
                </a:solidFill>
              </a:rPr>
              <a:t>A fancier version of BlindHide as it doesn't require a password to retrieve the message. Because we are changing the pixels we need to be careful about filtering the picture because we don't want to use information for filtering that might change. If we do, then it may be difficult (if not impossible) to retrieve the message again. So this algorithm filters the most significant bits, and leaves the least significant bits to be changed. It is less noticeable on an image because using the filter ensures we are hiding in the parts of the image that are the least noticeable.</a:t>
            </a:r>
            <a:endParaRPr sz="1000">
              <a:solidFill>
                <a:schemeClr val="lt1"/>
              </a:solidFill>
            </a:endParaRPr>
          </a:p>
          <a:p>
            <a:pPr indent="-292100" lvl="1" marL="914400" rtl="0" algn="l">
              <a:spcBef>
                <a:spcPts val="0"/>
              </a:spcBef>
              <a:spcAft>
                <a:spcPts val="0"/>
              </a:spcAft>
              <a:buClr>
                <a:schemeClr val="lt1"/>
              </a:buClr>
              <a:buSzPts val="1000"/>
              <a:buChar char="○"/>
            </a:pPr>
            <a:r>
              <a:rPr lang="en" sz="1000">
                <a:solidFill>
                  <a:schemeClr val="lt1"/>
                </a:solidFill>
              </a:rPr>
              <a:t>BattleSteg</a:t>
            </a:r>
            <a:endParaRPr sz="1000">
              <a:solidFill>
                <a:schemeClr val="lt1"/>
              </a:solidFill>
            </a:endParaRPr>
          </a:p>
          <a:p>
            <a:pPr indent="-292100" lvl="2" marL="1371600" rtl="0" algn="l">
              <a:spcBef>
                <a:spcPts val="0"/>
              </a:spcBef>
              <a:spcAft>
                <a:spcPts val="0"/>
              </a:spcAft>
              <a:buClr>
                <a:schemeClr val="lt1"/>
              </a:buClr>
              <a:buSzPts val="1000"/>
              <a:buChar char="■"/>
            </a:pPr>
            <a:r>
              <a:rPr lang="en" sz="1000">
                <a:solidFill>
                  <a:schemeClr val="lt1"/>
                </a:solidFill>
              </a:rPr>
              <a:t>The BEST algorithm to use!</a:t>
            </a:r>
            <a:endParaRPr sz="1000">
              <a:solidFill>
                <a:schemeClr val="lt1"/>
              </a:solidFill>
            </a:endParaRPr>
          </a:p>
          <a:p>
            <a:pPr indent="-292100" lvl="2" marL="1371600" rtl="0" algn="l">
              <a:spcBef>
                <a:spcPts val="0"/>
              </a:spcBef>
              <a:spcAft>
                <a:spcPts val="0"/>
              </a:spcAft>
              <a:buClr>
                <a:schemeClr val="lt1"/>
              </a:buClr>
              <a:buSzPts val="1000"/>
              <a:buChar char="■"/>
            </a:pPr>
            <a:r>
              <a:rPr lang="en" sz="1000">
                <a:solidFill>
                  <a:schemeClr val="lt1"/>
                </a:solidFill>
              </a:rPr>
              <a:t>This algorithm performs "Battleship Steganography". </a:t>
            </a:r>
            <a:endParaRPr sz="1000">
              <a:solidFill>
                <a:schemeClr val="lt1"/>
              </a:solidFill>
            </a:endParaRPr>
          </a:p>
          <a:p>
            <a:pPr indent="-292100" lvl="3" marL="1828800" rtl="0" algn="l">
              <a:spcBef>
                <a:spcPts val="0"/>
              </a:spcBef>
              <a:spcAft>
                <a:spcPts val="0"/>
              </a:spcAft>
              <a:buClr>
                <a:schemeClr val="lt1"/>
              </a:buClr>
              <a:buSzPts val="1000"/>
              <a:buChar char="●"/>
            </a:pPr>
            <a:r>
              <a:rPr lang="en" sz="1000">
                <a:solidFill>
                  <a:schemeClr val="lt1"/>
                </a:solidFill>
              </a:rPr>
              <a:t>It first filters the image then uses the highest filter values as "ships". The algorithm then randomly "shoots" at the image (like in HideSeek) and when it finds a "ship" it clusters it's shots around that hit in the hope of "sinking" the "ship". After a while it moves away to look for other ships. The effect this has is that the message is randomly hidden, but often hidden in the "best" parts to hide in thanks to the ships. It moves away to look for other ships so that we don't degrade an area of an image too greatly. It is secure because you need a password to retrieve the message. It is fairly effective because it is hiding (if you set the values right) the majority of the information in the best areas.</a:t>
            </a:r>
            <a:endParaRPr sz="1000">
              <a:solidFill>
                <a:schemeClr val="lt1"/>
              </a:solidFill>
            </a:endParaRPr>
          </a:p>
          <a:p>
            <a:pPr indent="-292100" lvl="1" marL="914400" rtl="0" algn="l">
              <a:spcBef>
                <a:spcPts val="0"/>
              </a:spcBef>
              <a:spcAft>
                <a:spcPts val="0"/>
              </a:spcAft>
              <a:buClr>
                <a:schemeClr val="lt1"/>
              </a:buClr>
              <a:buSzPts val="1000"/>
              <a:buChar char="○"/>
            </a:pPr>
            <a:r>
              <a:rPr lang="en" sz="1000">
                <a:solidFill>
                  <a:schemeClr val="lt1"/>
                </a:solidFill>
              </a:rPr>
              <a:t>Dynamic BattleSteg and FilterFirst</a:t>
            </a:r>
            <a:endParaRPr sz="1000">
              <a:solidFill>
                <a:schemeClr val="lt1"/>
              </a:solidFill>
            </a:endParaRPr>
          </a:p>
          <a:p>
            <a:pPr indent="-292100" lvl="2" marL="1371600" rtl="0" algn="l">
              <a:spcBef>
                <a:spcPts val="0"/>
              </a:spcBef>
              <a:spcAft>
                <a:spcPts val="0"/>
              </a:spcAft>
              <a:buClr>
                <a:schemeClr val="lt1"/>
              </a:buClr>
              <a:buSzPts val="1000"/>
              <a:buChar char="■"/>
            </a:pPr>
            <a:r>
              <a:rPr lang="en" sz="1000">
                <a:solidFill>
                  <a:schemeClr val="lt1"/>
                </a:solidFill>
              </a:rPr>
              <a:t>These two algorithms do the same as BattleSteg and FilterFirst, except they use dynamic programming to make the hiding process faster and less memory intensive. </a:t>
            </a:r>
            <a:endParaRPr sz="1000">
              <a:solidFill>
                <a:schemeClr val="lt1"/>
              </a:solidFill>
            </a:endParaRPr>
          </a:p>
          <a:p>
            <a:pPr indent="-292100" lvl="2" marL="1371600" rtl="0" algn="l">
              <a:spcBef>
                <a:spcPts val="0"/>
              </a:spcBef>
              <a:spcAft>
                <a:spcPts val="0"/>
              </a:spcAft>
              <a:buClr>
                <a:schemeClr val="lt1"/>
              </a:buClr>
              <a:buSzPts val="1000"/>
              <a:buChar char="■"/>
            </a:pPr>
            <a:r>
              <a:rPr lang="en" sz="1000">
                <a:solidFill>
                  <a:schemeClr val="lt1"/>
                </a:solidFill>
              </a:rPr>
              <a:t>They are NOT compatible with the original algorithms because the order of pixels kept in the dynamic array is not exactly the same.</a:t>
            </a:r>
            <a:endParaRPr sz="1000">
              <a:solidFill>
                <a:schemeClr val="lt1"/>
              </a:solidFill>
            </a:endParaRPr>
          </a:p>
          <a:p>
            <a:pPr indent="0" lvl="0" marL="0" rtl="0" algn="l">
              <a:spcBef>
                <a:spcPts val="1600"/>
              </a:spcBef>
              <a:spcAft>
                <a:spcPts val="1600"/>
              </a:spcAft>
              <a:buNone/>
            </a:pPr>
            <a:r>
              <a:t/>
            </a:r>
            <a:endParaRPr/>
          </a:p>
        </p:txBody>
      </p:sp>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Digital Invisible Ink Toolkit (DiiT) (cont.)</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I want </a:t>
            </a:r>
            <a:r>
              <a:rPr lang="en">
                <a:solidFill>
                  <a:schemeClr val="lt1"/>
                </a:solidFill>
              </a:rPr>
              <a:t>you guys to encrypt you own images!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Put any kind of message you want in any image you want and have you friends try to decrypt it.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KEEP IT PG, please!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Open your terminal is FastX and type the following command:  </a:t>
            </a:r>
            <a:endParaRPr>
              <a:solidFill>
                <a:schemeClr val="lt1"/>
              </a:solidFill>
            </a:endParaRPr>
          </a:p>
          <a:p>
            <a:pPr indent="0" lvl="0" marL="0" rtl="0" algn="ctr">
              <a:spcBef>
                <a:spcPts val="1600"/>
              </a:spcBef>
              <a:spcAft>
                <a:spcPts val="0"/>
              </a:spcAft>
              <a:buNone/>
            </a:pPr>
            <a:r>
              <a:rPr lang="en">
                <a:solidFill>
                  <a:schemeClr val="lt1"/>
                </a:solidFill>
              </a:rPr>
              <a:t>‘java -jar diit-1.5.jar’</a:t>
            </a:r>
            <a:endParaRPr>
              <a:solidFill>
                <a:schemeClr val="lt1"/>
              </a:solidFill>
            </a:endParaRPr>
          </a:p>
          <a:p>
            <a:pPr indent="0" lvl="0" marL="0" rtl="0" algn="l">
              <a:spcBef>
                <a:spcPts val="1600"/>
              </a:spcBef>
              <a:spcAft>
                <a:spcPts val="1600"/>
              </a:spcAft>
              <a:buNone/>
            </a:pPr>
            <a:r>
              <a:t/>
            </a:r>
            <a:endParaRPr/>
          </a:p>
        </p:txBody>
      </p:sp>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DiiT Problem 1 (Encryption)</a:t>
            </a:r>
            <a:endParaRPr>
              <a:solidFill>
                <a:schemeClr val="lt1"/>
              </a:solidFill>
            </a:endParaRPr>
          </a:p>
        </p:txBody>
      </p:sp>
      <p:pic>
        <p:nvPicPr>
          <p:cNvPr id="129" name="Google Shape;129;p23"/>
          <p:cNvPicPr preferRelativeResize="0"/>
          <p:nvPr/>
        </p:nvPicPr>
        <p:blipFill>
          <a:blip r:embed="rId3">
            <a:alphaModFix/>
          </a:blip>
          <a:stretch>
            <a:fillRect/>
          </a:stretch>
        </p:blipFill>
        <p:spPr>
          <a:xfrm>
            <a:off x="983525" y="208725"/>
            <a:ext cx="6625849" cy="476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Now….. my turn</a:t>
            </a:r>
            <a:endParaRPr>
              <a:solidFill>
                <a:schemeClr val="lt1"/>
              </a:solidFill>
            </a:endParaRPr>
          </a:p>
          <a:p>
            <a:pPr indent="0" lvl="0" marL="0" rtl="0" algn="l">
              <a:spcBef>
                <a:spcPts val="1600"/>
              </a:spcBef>
              <a:spcAft>
                <a:spcPts val="0"/>
              </a:spcAft>
              <a:buNone/>
            </a:pPr>
            <a:r>
              <a:t/>
            </a:r>
            <a:endParaRPr>
              <a:solidFill>
                <a:schemeClr val="lt1"/>
              </a:solidFill>
            </a:endParaRPr>
          </a:p>
          <a:p>
            <a:pPr indent="-317500" lvl="0" marL="457200" rtl="0" algn="l">
              <a:spcBef>
                <a:spcPts val="1600"/>
              </a:spcBef>
              <a:spcAft>
                <a:spcPts val="0"/>
              </a:spcAft>
              <a:buClr>
                <a:schemeClr val="lt1"/>
              </a:buClr>
              <a:buSzPts val="1400"/>
              <a:buChar char="●"/>
            </a:pPr>
            <a:r>
              <a:rPr lang="en">
                <a:solidFill>
                  <a:schemeClr val="lt1"/>
                </a:solidFill>
              </a:rPr>
              <a:t>Go here, and see what you can find using DiiT: </a:t>
            </a:r>
            <a:r>
              <a:rPr lang="en" u="sng">
                <a:solidFill>
                  <a:schemeClr val="hlink"/>
                </a:solidFill>
                <a:hlinkClick r:id="rId3"/>
              </a:rPr>
              <a:t>https://drive.google.com/file/d/1xsWBIUfZn8iWNR-gMV3VLq9rHvbw-zh2/view?usp=sharing</a:t>
            </a:r>
            <a:endParaRPr>
              <a:solidFill>
                <a:schemeClr val="lt1"/>
              </a:solidFill>
            </a:endParaRPr>
          </a:p>
        </p:txBody>
      </p:sp>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DiiT Problem 2 (Decryption)</a:t>
            </a:r>
            <a:endParaRPr>
              <a:solidFill>
                <a:schemeClr val="lt1"/>
              </a:solidFill>
            </a:endParaRPr>
          </a:p>
        </p:txBody>
      </p:sp>
      <p:pic>
        <p:nvPicPr>
          <p:cNvPr id="136" name="Google Shape;136;p24"/>
          <p:cNvPicPr preferRelativeResize="0"/>
          <p:nvPr/>
        </p:nvPicPr>
        <p:blipFill>
          <a:blip r:embed="rId4">
            <a:alphaModFix/>
          </a:blip>
          <a:stretch>
            <a:fillRect/>
          </a:stretch>
        </p:blipFill>
        <p:spPr>
          <a:xfrm>
            <a:off x="2434750" y="1073776"/>
            <a:ext cx="669801" cy="669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Used to find hidden messages in images, literally!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Lets practice, see what you can find in this image: </a:t>
            </a:r>
            <a:r>
              <a:rPr lang="en" u="sng">
                <a:solidFill>
                  <a:schemeClr val="hlink"/>
                </a:solidFill>
                <a:hlinkClick r:id="rId3"/>
              </a:rPr>
              <a:t>https://drive.google.com/file/d/13hfHr_e6lRWdDGR6PnB4dC36xXwOj_nT/view?usp=sharing</a:t>
            </a:r>
            <a:r>
              <a:rPr lang="en"/>
              <a:t> </a:t>
            </a:r>
            <a:endParaRPr/>
          </a:p>
        </p:txBody>
      </p:sp>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Stegsolve</a:t>
            </a:r>
            <a:endParaRPr>
              <a:solidFill>
                <a:schemeClr val="lt1"/>
              </a:solidFill>
            </a:endParaRPr>
          </a:p>
        </p:txBody>
      </p:sp>
      <p:pic>
        <p:nvPicPr>
          <p:cNvPr id="143" name="Google Shape;143;p25"/>
          <p:cNvPicPr preferRelativeResize="0"/>
          <p:nvPr/>
        </p:nvPicPr>
        <p:blipFill>
          <a:blip r:embed="rId4">
            <a:alphaModFix/>
          </a:blip>
          <a:stretch>
            <a:fillRect/>
          </a:stretch>
        </p:blipFill>
        <p:spPr>
          <a:xfrm>
            <a:off x="3052225" y="2623550"/>
            <a:ext cx="3039551" cy="2339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Stepic</a:t>
            </a:r>
            <a:endParaRPr>
              <a:solidFill>
                <a:schemeClr val="lt1"/>
              </a:solidFill>
            </a:endParaRPr>
          </a:p>
        </p:txBody>
      </p:sp>
      <p:pic>
        <p:nvPicPr>
          <p:cNvPr id="149" name="Google Shape;149;p26"/>
          <p:cNvPicPr preferRelativeResize="0"/>
          <p:nvPr/>
        </p:nvPicPr>
        <p:blipFill>
          <a:blip r:embed="rId3">
            <a:alphaModFix/>
          </a:blip>
          <a:stretch>
            <a:fillRect/>
          </a:stretch>
        </p:blipFill>
        <p:spPr>
          <a:xfrm>
            <a:off x="714113" y="1084775"/>
            <a:ext cx="3700419" cy="2339275"/>
          </a:xfrm>
          <a:prstGeom prst="rect">
            <a:avLst/>
          </a:prstGeom>
          <a:noFill/>
          <a:ln>
            <a:noFill/>
          </a:ln>
        </p:spPr>
      </p:pic>
      <p:pic>
        <p:nvPicPr>
          <p:cNvPr id="150" name="Google Shape;150;p26"/>
          <p:cNvPicPr preferRelativeResize="0"/>
          <p:nvPr/>
        </p:nvPicPr>
        <p:blipFill>
          <a:blip r:embed="rId4">
            <a:alphaModFix/>
          </a:blip>
          <a:stretch>
            <a:fillRect/>
          </a:stretch>
        </p:blipFill>
        <p:spPr>
          <a:xfrm>
            <a:off x="4611084" y="2421800"/>
            <a:ext cx="4145273" cy="2339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Jeffrey’s EXIF Tool</a:t>
            </a:r>
            <a:endParaRPr>
              <a:solidFill>
                <a:schemeClr val="lt1"/>
              </a:solidFill>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EXIF stands for ‘Exchangeable image file format’.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EVERY image has this kind of data unless it is removed manually.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This data contains any kind of information you can think of like: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Location</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What kind of camera you used to take the image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What time the image was taken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You are going to </a:t>
            </a:r>
            <a:r>
              <a:rPr lang="en">
                <a:solidFill>
                  <a:schemeClr val="lt1"/>
                </a:solidFill>
              </a:rPr>
              <a:t>find this information now! </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u="sng">
                <a:solidFill>
                  <a:schemeClr val="accent5"/>
                </a:solidFill>
                <a:latin typeface="Arial"/>
                <a:ea typeface="Arial"/>
                <a:cs typeface="Arial"/>
                <a:sym typeface="Arial"/>
                <a:hlinkClick r:id="rId3">
                  <a:extLst>
                    <a:ext uri="{A12FA001-AC4F-418D-AE19-62706E023703}">
                      <ahyp:hlinkClr val="tx"/>
                    </a:ext>
                  </a:extLst>
                </a:hlinkClick>
              </a:rPr>
              <a:t>https://drive.google.com/file/d/159Pn7NWhD6c5HS7eSJqBSslIeFvZ-HAl/view?usp=sharing</a:t>
            </a:r>
            <a:endParaRPr>
              <a:solidFill>
                <a:srgbClr val="000000"/>
              </a:solidFill>
              <a:latin typeface="Arial"/>
              <a:ea typeface="Arial"/>
              <a:cs typeface="Arial"/>
              <a:sym typeface="Arial"/>
            </a:endParaRPr>
          </a:p>
          <a:p>
            <a:pPr indent="-317500" lvl="1" marL="914400" rtl="0" algn="l">
              <a:spcBef>
                <a:spcPts val="0"/>
              </a:spcBef>
              <a:spcAft>
                <a:spcPts val="0"/>
              </a:spcAft>
              <a:buClr>
                <a:schemeClr val="lt1"/>
              </a:buClr>
              <a:buSzPts val="1400"/>
              <a:buFont typeface="Arial"/>
              <a:buChar char="○"/>
            </a:pPr>
            <a:r>
              <a:rPr lang="en" u="sng">
                <a:solidFill>
                  <a:schemeClr val="accent5"/>
                </a:solidFill>
                <a:latin typeface="Arial"/>
                <a:ea typeface="Arial"/>
                <a:cs typeface="Arial"/>
                <a:sym typeface="Arial"/>
                <a:hlinkClick r:id="rId4">
                  <a:extLst>
                    <a:ext uri="{A12FA001-AC4F-418D-AE19-62706E023703}">
                      <ahyp:hlinkClr val="tx"/>
                    </a:ext>
                  </a:extLst>
                </a:hlinkClick>
              </a:rPr>
              <a:t>https://drive.google.com/file/d/16KCh88I9aUeVS_r7DPLUoyvj3cTKAVHL/view?usp=sharing</a:t>
            </a:r>
            <a:r>
              <a:rPr lang="en">
                <a:solidFill>
                  <a:srgbClr val="000000"/>
                </a:solidFill>
                <a:latin typeface="Arial"/>
                <a:ea typeface="Arial"/>
                <a:cs typeface="Arial"/>
                <a:sym typeface="Arial"/>
              </a:rPr>
              <a:t> </a:t>
            </a:r>
            <a:r>
              <a:rPr lang="en" sz="1800">
                <a:solidFill>
                  <a:schemeClr val="lt1"/>
                </a:solidFill>
              </a:rPr>
              <a:t> </a:t>
            </a:r>
            <a:endParaRPr>
              <a:solidFill>
                <a:srgbClr val="000000"/>
              </a:solidFill>
              <a:latin typeface="Arial"/>
              <a:ea typeface="Arial"/>
              <a:cs typeface="Arial"/>
              <a:sym typeface="Arial"/>
            </a:endParaRPr>
          </a:p>
          <a:p>
            <a:pPr indent="0" lvl="0" marL="914400" rtl="0" algn="l">
              <a:spcBef>
                <a:spcPts val="1600"/>
              </a:spcBef>
              <a:spcAft>
                <a:spcPts val="1600"/>
              </a:spcAft>
              <a:buNone/>
            </a:pPr>
            <a:r>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Obfuscation</a:t>
            </a:r>
            <a:endParaRPr>
              <a:solidFill>
                <a:schemeClr val="lt1"/>
              </a:solidFill>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The process of making something unclear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Making something difficult to understand, but not impossible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Often done with source code, making it difficult to read for the common person.</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Functionality stays the same.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Video games, CD PROJEKT RED</a:t>
            </a:r>
            <a:endParaRPr>
              <a:solidFill>
                <a:schemeClr val="lt1"/>
              </a:solidFill>
            </a:endParaRPr>
          </a:p>
          <a:p>
            <a:pPr indent="0" lvl="0" marL="0" rtl="0" algn="l">
              <a:spcBef>
                <a:spcPts val="1600"/>
              </a:spcBef>
              <a:spcAft>
                <a:spcPts val="1600"/>
              </a:spcAft>
              <a:buNone/>
            </a:pPr>
            <a:r>
              <a:t/>
            </a:r>
            <a:endParaRPr>
              <a:solidFill>
                <a:schemeClr val="lt1"/>
              </a:solidFill>
            </a:endParaRPr>
          </a:p>
        </p:txBody>
      </p:sp>
      <p:pic>
        <p:nvPicPr>
          <p:cNvPr id="68" name="Google Shape;68;p14"/>
          <p:cNvPicPr preferRelativeResize="0"/>
          <p:nvPr/>
        </p:nvPicPr>
        <p:blipFill>
          <a:blip r:embed="rId3">
            <a:alphaModFix/>
          </a:blip>
          <a:stretch>
            <a:fillRect/>
          </a:stretch>
        </p:blipFill>
        <p:spPr>
          <a:xfrm>
            <a:off x="1619000" y="3196107"/>
            <a:ext cx="2751825" cy="1504324"/>
          </a:xfrm>
          <a:prstGeom prst="rect">
            <a:avLst/>
          </a:prstGeom>
          <a:noFill/>
          <a:ln>
            <a:noFill/>
          </a:ln>
        </p:spPr>
      </p:pic>
      <p:pic>
        <p:nvPicPr>
          <p:cNvPr id="69" name="Google Shape;69;p14"/>
          <p:cNvPicPr preferRelativeResize="0"/>
          <p:nvPr/>
        </p:nvPicPr>
        <p:blipFill>
          <a:blip r:embed="rId4">
            <a:alphaModFix/>
          </a:blip>
          <a:stretch>
            <a:fillRect/>
          </a:stretch>
        </p:blipFill>
        <p:spPr>
          <a:xfrm>
            <a:off x="4757425" y="3124450"/>
            <a:ext cx="2929126" cy="1647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Greek for “concealed writing”</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Security through obscurity, not a true security method.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If someone knew the process of hiding the message, it can </a:t>
            </a:r>
            <a:r>
              <a:rPr lang="en">
                <a:solidFill>
                  <a:schemeClr val="lt1"/>
                </a:solidFill>
              </a:rPr>
              <a:t>easily be reverse engineered.</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Hiding information inside of an image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There is actually a message there, it's just invisible!</a:t>
            </a:r>
            <a:endParaRPr>
              <a:solidFill>
                <a:schemeClr val="lt1"/>
              </a:solidFill>
            </a:endParaRPr>
          </a:p>
        </p:txBody>
      </p:sp>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Steganography</a:t>
            </a:r>
            <a:endParaRPr>
              <a:solidFill>
                <a:schemeClr val="lt1"/>
              </a:solidFill>
            </a:endParaRPr>
          </a:p>
        </p:txBody>
      </p:sp>
      <p:pic>
        <p:nvPicPr>
          <p:cNvPr id="76" name="Google Shape;76;p15"/>
          <p:cNvPicPr preferRelativeResize="0"/>
          <p:nvPr/>
        </p:nvPicPr>
        <p:blipFill>
          <a:blip r:embed="rId3">
            <a:alphaModFix/>
          </a:blip>
          <a:stretch>
            <a:fillRect/>
          </a:stretch>
        </p:blipFill>
        <p:spPr>
          <a:xfrm>
            <a:off x="3123150" y="2735650"/>
            <a:ext cx="2844723" cy="2133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Every image has a different amount of pixels (Length x Width)</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1280 x 720 (720p) - 921,600 pixels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1920 x 1080 (1080p) - </a:t>
            </a:r>
            <a:r>
              <a:rPr lang="en">
                <a:solidFill>
                  <a:schemeClr val="lt1"/>
                </a:solidFill>
              </a:rPr>
              <a:t>2,073,600</a:t>
            </a:r>
            <a:r>
              <a:rPr lang="en">
                <a:solidFill>
                  <a:schemeClr val="lt1"/>
                </a:solidFill>
              </a:rPr>
              <a:t> pixels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3840 x 2160 (4K) - 8,294,400 pixels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Each pixel can have a value ranging from (0-255, 0-255, 0-255)</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(Red, Green, Blue) RGB!!</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These pixels can be manipulated to hide secret messages.</a:t>
            </a:r>
            <a:endParaRPr>
              <a:solidFill>
                <a:schemeClr val="lt1"/>
              </a:solidFill>
            </a:endParaRPr>
          </a:p>
        </p:txBody>
      </p:sp>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Aspects of an Image </a:t>
            </a:r>
            <a:endParaRPr>
              <a:solidFill>
                <a:schemeClr val="lt1"/>
              </a:solidFill>
            </a:endParaRPr>
          </a:p>
        </p:txBody>
      </p:sp>
      <p:pic>
        <p:nvPicPr>
          <p:cNvPr id="83" name="Google Shape;83;p16"/>
          <p:cNvPicPr preferRelativeResize="0"/>
          <p:nvPr/>
        </p:nvPicPr>
        <p:blipFill>
          <a:blip r:embed="rId3">
            <a:alphaModFix/>
          </a:blip>
          <a:stretch>
            <a:fillRect/>
          </a:stretch>
        </p:blipFill>
        <p:spPr>
          <a:xfrm>
            <a:off x="7337050" y="109920"/>
            <a:ext cx="1648500" cy="1622975"/>
          </a:xfrm>
          <a:prstGeom prst="rect">
            <a:avLst/>
          </a:prstGeom>
          <a:noFill/>
          <a:ln>
            <a:noFill/>
          </a:ln>
        </p:spPr>
      </p:pic>
      <p:pic>
        <p:nvPicPr>
          <p:cNvPr id="84" name="Google Shape;84;p16"/>
          <p:cNvPicPr preferRelativeResize="0"/>
          <p:nvPr/>
        </p:nvPicPr>
        <p:blipFill>
          <a:blip r:embed="rId4">
            <a:alphaModFix/>
          </a:blip>
          <a:stretch>
            <a:fillRect/>
          </a:stretch>
        </p:blipFill>
        <p:spPr>
          <a:xfrm>
            <a:off x="2920627" y="3191075"/>
            <a:ext cx="3302749" cy="192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Image Stego</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Hiding messages in messages, we just went over this!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Network-based Stego</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You’ll be learning more about this soon!</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Adding information to packets going across your network. When all the packets are captured in a program like *Wireshark*, you can put them together to form a hidden message.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Invisible watermarks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Mainly used by companies.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If you ever printed something, there is an invisible watermark detailing what kind of printer was used.</a:t>
            </a:r>
            <a:endParaRPr>
              <a:solidFill>
                <a:schemeClr val="lt1"/>
              </a:solidFill>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Examples of Steganography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Audio Stego (</a:t>
            </a:r>
            <a:r>
              <a:rPr lang="en" u="sng">
                <a:solidFill>
                  <a:schemeClr val="hlink"/>
                </a:solidFill>
                <a:hlinkClick r:id="rId3"/>
              </a:rPr>
              <a:t>https://drive.google.com/file/d/1AjTpeOtkfQmuqnj4zudLkEKKFHnDbvK1/view?usp=sharing</a:t>
            </a:r>
            <a:r>
              <a:rPr lang="en">
                <a:solidFill>
                  <a:schemeClr val="lt1"/>
                </a:solidFill>
              </a:rPr>
              <a:t>)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Hidden messages in audio! Can you understand what is being said?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Similar technique to image stego, the hidden message is actually within the audio itself.</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Video Stego</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 sequence of images layed on top of each other.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Video’s support a larger format, longer messages are usually stored using this method.</a:t>
            </a:r>
            <a:endParaRPr>
              <a:solidFill>
                <a:schemeClr val="lt1"/>
              </a:solidFill>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Examples of Steganography (Cont.) </a:t>
            </a:r>
            <a:endParaRPr>
              <a:solidFill>
                <a:schemeClr val="lt1"/>
              </a:solidFill>
            </a:endParaRPr>
          </a:p>
        </p:txBody>
      </p:sp>
      <p:pic>
        <p:nvPicPr>
          <p:cNvPr id="97" name="Google Shape;97;p18" title="Hidden.wav">
            <a:hlinkClick r:id="rId4"/>
          </p:cNvPr>
          <p:cNvPicPr preferRelativeResize="0"/>
          <p:nvPr/>
        </p:nvPicPr>
        <p:blipFill>
          <a:blip r:embed="rId5">
            <a:alphaModFix/>
          </a:blip>
          <a:stretch>
            <a:fillRect/>
          </a:stretch>
        </p:blipFill>
        <p:spPr>
          <a:xfrm>
            <a:off x="2183400" y="1279100"/>
            <a:ext cx="269825" cy="269825"/>
          </a:xfrm>
          <a:prstGeom prst="rect">
            <a:avLst/>
          </a:prstGeom>
          <a:noFill/>
          <a:ln>
            <a:noFill/>
          </a:ln>
        </p:spPr>
      </p:pic>
      <p:pic>
        <p:nvPicPr>
          <p:cNvPr id="98" name="Google Shape;98;p18"/>
          <p:cNvPicPr preferRelativeResize="0"/>
          <p:nvPr/>
        </p:nvPicPr>
        <p:blipFill>
          <a:blip r:embed="rId6">
            <a:alphaModFix/>
          </a:blip>
          <a:stretch>
            <a:fillRect/>
          </a:stretch>
        </p:blipFill>
        <p:spPr>
          <a:xfrm>
            <a:off x="3117400" y="3460925"/>
            <a:ext cx="2909200" cy="1636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idx="4294967295" type="title"/>
          </p:nvPr>
        </p:nvSpPr>
        <p:spPr>
          <a:xfrm>
            <a:off x="311700" y="1799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lt1"/>
                </a:solidFill>
              </a:rPr>
              <a:t>Questions?</a:t>
            </a:r>
            <a:endParaRPr sz="5000">
              <a:solidFill>
                <a:schemeClr val="lt1"/>
              </a:solidFill>
            </a:endParaRPr>
          </a:p>
          <a:p>
            <a:pPr indent="0" lvl="0" marL="0" rtl="0" algn="l">
              <a:spcBef>
                <a:spcPts val="0"/>
              </a:spcBef>
              <a:spcAft>
                <a:spcPts val="0"/>
              </a:spcAft>
              <a:buNone/>
            </a:pPr>
            <a:r>
              <a:rPr lang="en" sz="5000">
                <a:solidFill>
                  <a:schemeClr val="lt1"/>
                </a:solidFill>
              </a:rPr>
              <a:t>LIVE DEMO!</a:t>
            </a:r>
            <a:endParaRPr sz="5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Digital Invisible Ink Toolkit (DIIT): </a:t>
            </a:r>
            <a:r>
              <a:rPr lang="en" u="sng">
                <a:solidFill>
                  <a:schemeClr val="hlink"/>
                </a:solidFill>
                <a:hlinkClick r:id="rId3"/>
              </a:rPr>
              <a:t>http://diit.sourceforge.net/</a:t>
            </a:r>
            <a:r>
              <a:rPr lang="en">
                <a:solidFill>
                  <a:schemeClr val="lt1"/>
                </a:solidFill>
              </a:rPr>
              <a:t>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Stepic</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Stegsolve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Jeffrey’s EXIF Tool: </a:t>
            </a:r>
            <a:r>
              <a:rPr lang="en" u="sng">
                <a:solidFill>
                  <a:schemeClr val="hlink"/>
                </a:solidFill>
                <a:hlinkClick r:id="rId4"/>
              </a:rPr>
              <a:t>http://exif.regex.info/exif.cgi</a:t>
            </a:r>
            <a:r>
              <a:rPr lang="en">
                <a:solidFill>
                  <a:schemeClr val="lt1"/>
                </a:solidFill>
              </a:rPr>
              <a:t>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Audacity</a:t>
            </a:r>
            <a:endParaRPr>
              <a:solidFill>
                <a:schemeClr val="lt1"/>
              </a:solidFill>
            </a:endParaRPr>
          </a:p>
          <a:p>
            <a:pPr indent="0" lvl="0" marL="0" rtl="0" algn="l">
              <a:spcBef>
                <a:spcPts val="1600"/>
              </a:spcBef>
              <a:spcAft>
                <a:spcPts val="1600"/>
              </a:spcAft>
              <a:buNone/>
            </a:pPr>
            <a:r>
              <a:t/>
            </a:r>
            <a:endParaRPr>
              <a:solidFill>
                <a:schemeClr val="lt1"/>
              </a:solidFill>
            </a:endParaRPr>
          </a:p>
        </p:txBody>
      </p:sp>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Tools Used in </a:t>
            </a:r>
            <a:r>
              <a:rPr lang="en">
                <a:solidFill>
                  <a:schemeClr val="lt1"/>
                </a:solidFill>
              </a:rPr>
              <a:t>Steganography</a:t>
            </a:r>
            <a:r>
              <a:rPr lang="en">
                <a:solidFill>
                  <a:schemeClr val="lt1"/>
                </a:solidFill>
              </a:rPr>
              <a:t> </a:t>
            </a:r>
            <a:endParaRPr>
              <a:solidFill>
                <a:schemeClr val="lt1"/>
              </a:solidFill>
            </a:endParaRPr>
          </a:p>
        </p:txBody>
      </p:sp>
      <p:pic>
        <p:nvPicPr>
          <p:cNvPr id="110" name="Google Shape;110;p20"/>
          <p:cNvPicPr preferRelativeResize="0"/>
          <p:nvPr/>
        </p:nvPicPr>
        <p:blipFill>
          <a:blip r:embed="rId5">
            <a:alphaModFix/>
          </a:blip>
          <a:stretch>
            <a:fillRect/>
          </a:stretch>
        </p:blipFill>
        <p:spPr>
          <a:xfrm>
            <a:off x="2903500" y="3220150"/>
            <a:ext cx="3691650" cy="130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Uses one of four different algorithms to hide a message in a message:</a:t>
            </a:r>
            <a:endParaRPr>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BlindHide</a:t>
            </a:r>
            <a:endParaRPr sz="1100">
              <a:solidFill>
                <a:schemeClr val="lt1"/>
              </a:solidFill>
            </a:endParaRPr>
          </a:p>
          <a:p>
            <a:pPr indent="-298450" lvl="2" marL="1371600" rtl="0" algn="l">
              <a:spcBef>
                <a:spcPts val="0"/>
              </a:spcBef>
              <a:spcAft>
                <a:spcPts val="0"/>
              </a:spcAft>
              <a:buClr>
                <a:schemeClr val="lt1"/>
              </a:buClr>
              <a:buSzPts val="1100"/>
              <a:buChar char="■"/>
            </a:pPr>
            <a:r>
              <a:rPr lang="en" sz="1100">
                <a:solidFill>
                  <a:schemeClr val="lt1"/>
                </a:solidFill>
              </a:rPr>
              <a:t>This is the simplest way to hide information in an image. </a:t>
            </a:r>
            <a:endParaRPr sz="1100">
              <a:solidFill>
                <a:schemeClr val="lt1"/>
              </a:solidFill>
            </a:endParaRPr>
          </a:p>
          <a:p>
            <a:pPr indent="-298450" lvl="2" marL="1371600" rtl="0" algn="l">
              <a:spcBef>
                <a:spcPts val="0"/>
              </a:spcBef>
              <a:spcAft>
                <a:spcPts val="0"/>
              </a:spcAft>
              <a:buClr>
                <a:schemeClr val="lt1"/>
              </a:buClr>
              <a:buSzPts val="1100"/>
              <a:buChar char="■"/>
            </a:pPr>
            <a:r>
              <a:rPr lang="en" sz="1100">
                <a:solidFill>
                  <a:schemeClr val="lt1"/>
                </a:solidFill>
              </a:rPr>
              <a:t>It blindly hides because it just starts at the top left corner of the image and works it's way across the image (then down - in scan lines) pixel by pixel. As it goes along it changes the least significant bits of the pixel colours to match the message. </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HideSeek</a:t>
            </a:r>
            <a:endParaRPr sz="1100">
              <a:solidFill>
                <a:schemeClr val="lt1"/>
              </a:solidFill>
            </a:endParaRPr>
          </a:p>
          <a:p>
            <a:pPr indent="-298450" lvl="2" marL="1371600" rtl="0" algn="l">
              <a:spcBef>
                <a:spcPts val="0"/>
              </a:spcBef>
              <a:spcAft>
                <a:spcPts val="0"/>
              </a:spcAft>
              <a:buClr>
                <a:schemeClr val="lt1"/>
              </a:buClr>
              <a:buSzPts val="1100"/>
              <a:buChar char="■"/>
            </a:pPr>
            <a:r>
              <a:rPr lang="en" sz="1100">
                <a:solidFill>
                  <a:schemeClr val="lt1"/>
                </a:solidFill>
              </a:rPr>
              <a:t>This algorithm randomly distributes the message across the image. </a:t>
            </a:r>
            <a:endParaRPr sz="1100">
              <a:solidFill>
                <a:schemeClr val="lt1"/>
              </a:solidFill>
            </a:endParaRPr>
          </a:p>
          <a:p>
            <a:pPr indent="-298450" lvl="2" marL="1371600" rtl="0" algn="l">
              <a:spcBef>
                <a:spcPts val="0"/>
              </a:spcBef>
              <a:spcAft>
                <a:spcPts val="0"/>
              </a:spcAft>
              <a:buClr>
                <a:schemeClr val="lt1"/>
              </a:buClr>
              <a:buSzPts val="1100"/>
              <a:buChar char="■"/>
            </a:pPr>
            <a:r>
              <a:rPr lang="en" sz="1100">
                <a:solidFill>
                  <a:schemeClr val="lt1"/>
                </a:solidFill>
              </a:rPr>
              <a:t>It is named after "Hide and Seek" - a Windows 95 steganography tool that uses a similar technique. </a:t>
            </a:r>
            <a:endParaRPr sz="1100">
              <a:solidFill>
                <a:schemeClr val="lt1"/>
              </a:solidFill>
            </a:endParaRPr>
          </a:p>
          <a:p>
            <a:pPr indent="-298450" lvl="2" marL="1371600" rtl="0" algn="l">
              <a:spcBef>
                <a:spcPts val="0"/>
              </a:spcBef>
              <a:spcAft>
                <a:spcPts val="0"/>
              </a:spcAft>
              <a:buClr>
                <a:schemeClr val="lt1"/>
              </a:buClr>
              <a:buSzPts val="1100"/>
              <a:buChar char="■"/>
            </a:pPr>
            <a:r>
              <a:rPr lang="en" sz="1100">
                <a:solidFill>
                  <a:schemeClr val="lt1"/>
                </a:solidFill>
              </a:rPr>
              <a:t>It uses a password to generate a random seed, then uses this seed to pick the first position to hide in. </a:t>
            </a:r>
            <a:endParaRPr sz="1100">
              <a:solidFill>
                <a:schemeClr val="lt1"/>
              </a:solidFill>
            </a:endParaRPr>
          </a:p>
          <a:p>
            <a:pPr indent="-298450" lvl="2" marL="1371600" rtl="0" algn="l">
              <a:spcBef>
                <a:spcPts val="0"/>
              </a:spcBef>
              <a:spcAft>
                <a:spcPts val="0"/>
              </a:spcAft>
              <a:buClr>
                <a:schemeClr val="lt1"/>
              </a:buClr>
              <a:buSzPts val="1100"/>
              <a:buChar char="■"/>
            </a:pPr>
            <a:r>
              <a:rPr lang="en" sz="1100">
                <a:solidFill>
                  <a:schemeClr val="lt1"/>
                </a:solidFill>
              </a:rPr>
              <a:t>It continues to randomly generate positions until it has finished hiding the message. </a:t>
            </a:r>
            <a:endParaRPr sz="900">
              <a:solidFill>
                <a:schemeClr val="lt1"/>
              </a:solidFill>
            </a:endParaRPr>
          </a:p>
          <a:p>
            <a:pPr indent="0" lvl="0" marL="0" rtl="0" algn="l">
              <a:spcBef>
                <a:spcPts val="1600"/>
              </a:spcBef>
              <a:spcAft>
                <a:spcPts val="1600"/>
              </a:spcAft>
              <a:buNone/>
            </a:pPr>
            <a:r>
              <a:rPr lang="en"/>
              <a:t>	</a:t>
            </a:r>
            <a:endParaRPr/>
          </a:p>
        </p:txBody>
      </p:sp>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Digital Invisible Ink Toolkit (DiiT) </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